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5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>
        <p:scale>
          <a:sx n="77" d="100"/>
          <a:sy n="77" d="100"/>
        </p:scale>
        <p:origin x="88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745D-3A97-8650-61FD-FBB90B4BB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8134B-8FBE-AD99-88DF-E3867C4F0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F7F35-F3F2-95F3-614E-9D22A631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93B17-57E6-AF84-75F0-889CFB63B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06D38-F2E2-573D-C5B3-2BC4B72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45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5C40-6A57-A44B-A8E1-DE0530D7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1C05-2CBE-A0DA-07B0-9C05E0534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95F49-2853-A577-6F05-96469300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F0D50-1D19-7012-D985-BE38A649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6DD00-7FFF-1FC6-9CE8-D93E405F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5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A6020-8D85-6305-93BA-19C7C1FF0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F9A89-122D-3DAA-DBE5-B902B23D6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BA565-E291-D160-6F19-DAEC459B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A44-25BF-8E3B-D9E1-F8BCACC4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443AC-0D2A-43CD-2600-488BC8FE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09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FC5B-9294-77D2-AEEF-89A3906A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AAD04-AB13-3F33-B668-133BC9541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D9BBC-2573-67D9-36CA-5E3FAAF6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A44BA-A5B5-98B9-E642-0A2C1556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3EFF-B0C0-DAD4-8560-9212E879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10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D590-3A28-A131-D668-6CDF8BE6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83F02-2700-B8F2-AB83-D59762E7D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DBC08-B453-A451-AA2B-4FF5B5E9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0902-3D00-FD3A-E9DD-4F72A079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56E56-9433-F043-5B96-CE4EB40F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6C6-C8BF-7DDB-2B21-69757136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69FC-8A12-A57C-6A70-6CAD3206D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6CE67-BABF-427D-D443-5867B652B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FC8B1-AF9B-A038-EA65-A00FFF6F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5714E-4448-3215-7162-413CEFEF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0DE0B-3AF7-FA9C-6004-565E1FD5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36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E070-96A3-5D7F-8731-47BE2047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67A95-EA44-C048-9435-0A73F2E6C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12FE1-ADFB-00E7-1292-105E80D31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9E2CA-3846-1602-BC3B-8D34F0F84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91EFA-3825-A12C-AC69-DE434BDBB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79ED4-3ECA-C7AC-EEAB-37DAE867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860304-2C87-3C27-EDCC-9D61F89E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6556D-DBF4-370C-FFF6-BCCE38CD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44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6944-169E-B938-B3C2-AF7824C4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750D1-6221-0E31-CE6F-8E649761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48767-44FB-F6E6-2963-6A94F216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0CE14-330D-58C3-9ACB-E4E9601B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0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C6E138-5BF8-A086-A183-541C658E4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C9A9F-75F3-BA85-FE51-DC2D42CE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02286-963A-5AF5-8724-3A0F2BBF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98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695-EFAE-5EDD-C2B5-B8F5CE088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9B44-A528-F935-5F2A-A11650878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89430-A5C9-A9C6-B860-45764501D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D6327-37F6-56B6-B020-E54421A2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A37CD-321D-9563-75F7-A917D75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9A121-6A6E-6E00-2813-3DE93EA6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76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61A8-D5FF-59D9-BB4B-3E2840BD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E55E6-919A-6821-E213-BC029B319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42984-0675-F2FC-78F4-9203280EA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6BD9A-5D25-585F-6EFE-8F148F6F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C710A-76F9-DDA4-A991-3F832094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236AB-61C7-63F1-A6FC-019A7A7D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61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B80F5-03FD-B8B2-EAF6-D87A5342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7742-958D-D37A-3935-1A08E2511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542E-1D85-58EC-DBC7-1F840D8C6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9E8029-D4EF-449D-9862-AA46EC9A9342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5B9F8-4A31-153A-34CB-535C87026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EB898-5728-6AB9-4741-04670BE98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CCBC0D-4DDD-4DE8-93B9-8224D6691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35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225C47-2C9D-163F-9CE9-D81E54EF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047750"/>
            <a:ext cx="83343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4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1A4EBB40-675A-0036-BD88-2110B04D2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6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math equations and formulas&#10;&#10;AI-generated content may be incorrect.">
            <a:extLst>
              <a:ext uri="{FF2B5EF4-FFF2-40B4-BE49-F238E27FC236}">
                <a16:creationId xmlns:a16="http://schemas.microsoft.com/office/drawing/2014/main" id="{6818FCF0-11DC-7648-CC97-EC27DD9A8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" y="0"/>
            <a:ext cx="12094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296C2AC8-7F35-5365-281C-47221F030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2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AC9A321A-B71F-6C6F-440E-D45DA79B8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writing on it&#10;&#10;AI-generated content may be incorrect.">
            <a:extLst>
              <a:ext uri="{FF2B5EF4-FFF2-40B4-BE49-F238E27FC236}">
                <a16:creationId xmlns:a16="http://schemas.microsoft.com/office/drawing/2014/main" id="{2837B9D0-4117-CD68-2F61-901F3EE7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25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writing on it">
            <a:extLst>
              <a:ext uri="{FF2B5EF4-FFF2-40B4-BE49-F238E27FC236}">
                <a16:creationId xmlns:a16="http://schemas.microsoft.com/office/drawing/2014/main" id="{28DCD927-322A-14AB-F22B-36EB2F469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3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E0577FEF-ADA9-724D-7ABA-DB12F0EB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050"/>
            <a:ext cx="12192000" cy="58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3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D7A47D-7CB3-1F80-5A3B-8C607D0F5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58"/>
            <a:ext cx="12192000" cy="5858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10A3A-DE9C-6D71-0A56-6C8F34B97A19}"/>
              </a:ext>
            </a:extLst>
          </p:cNvPr>
          <p:cNvSpPr txBox="1"/>
          <p:nvPr/>
        </p:nvSpPr>
        <p:spPr>
          <a:xfrm>
            <a:off x="10474187" y="2594112"/>
            <a:ext cx="556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  <a:p>
            <a:r>
              <a:rPr lang="en-IN" dirty="0"/>
              <a:t>1</a:t>
            </a:r>
          </a:p>
          <a:p>
            <a:r>
              <a:rPr lang="en-IN" dirty="0"/>
              <a:t>0</a:t>
            </a:r>
          </a:p>
          <a:p>
            <a:r>
              <a:rPr lang="en-IN" dirty="0"/>
              <a:t>0</a:t>
            </a:r>
          </a:p>
          <a:p>
            <a:r>
              <a:rPr lang="en-IN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663E5-A703-7219-ED2D-A0959D575726}"/>
              </a:ext>
            </a:extLst>
          </p:cNvPr>
          <p:cNvSpPr txBox="1"/>
          <p:nvPr/>
        </p:nvSpPr>
        <p:spPr>
          <a:xfrm>
            <a:off x="11436626" y="2594112"/>
            <a:ext cx="556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  <a:p>
            <a:r>
              <a:rPr lang="en-IN" dirty="0"/>
              <a:t>2</a:t>
            </a:r>
          </a:p>
          <a:p>
            <a:r>
              <a:rPr lang="en-IN" dirty="0"/>
              <a:t>0</a:t>
            </a:r>
          </a:p>
          <a:p>
            <a:r>
              <a:rPr lang="en-IN" dirty="0"/>
              <a:t>0</a:t>
            </a:r>
          </a:p>
          <a:p>
            <a:r>
              <a:rPr lang="en-IN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30B28-4B46-55F2-0E59-4FB69856F493}"/>
              </a:ext>
            </a:extLst>
          </p:cNvPr>
          <p:cNvSpPr txBox="1"/>
          <p:nvPr/>
        </p:nvSpPr>
        <p:spPr>
          <a:xfrm>
            <a:off x="10217426" y="196794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B48D7-9352-FE4D-6A2E-CF42819DBD1E}"/>
              </a:ext>
            </a:extLst>
          </p:cNvPr>
          <p:cNvSpPr txBox="1"/>
          <p:nvPr/>
        </p:nvSpPr>
        <p:spPr>
          <a:xfrm>
            <a:off x="9939130" y="2587340"/>
            <a:ext cx="556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  <a:p>
            <a:r>
              <a:rPr lang="en-IN" dirty="0"/>
              <a:t>2</a:t>
            </a:r>
          </a:p>
          <a:p>
            <a:r>
              <a:rPr lang="en-IN" dirty="0"/>
              <a:t>3</a:t>
            </a:r>
          </a:p>
          <a:p>
            <a:r>
              <a:rPr lang="en-IN" dirty="0"/>
              <a:t>4</a:t>
            </a:r>
          </a:p>
          <a:p>
            <a:r>
              <a:rPr lang="en-IN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D3A298-B238-64D9-60EB-9469BF5607E6}"/>
              </a:ext>
            </a:extLst>
          </p:cNvPr>
          <p:cNvSpPr txBox="1"/>
          <p:nvPr/>
        </p:nvSpPr>
        <p:spPr>
          <a:xfrm>
            <a:off x="10217425" y="3064394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78583-89D9-F2A6-C3B5-87A7317C2F27}"/>
              </a:ext>
            </a:extLst>
          </p:cNvPr>
          <p:cNvSpPr txBox="1"/>
          <p:nvPr/>
        </p:nvSpPr>
        <p:spPr>
          <a:xfrm>
            <a:off x="10908721" y="306439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A0905-8DF7-AEF4-0590-096BB385FFF2}"/>
              </a:ext>
            </a:extLst>
          </p:cNvPr>
          <p:cNvSpPr txBox="1"/>
          <p:nvPr/>
        </p:nvSpPr>
        <p:spPr>
          <a:xfrm>
            <a:off x="10552457" y="4541722"/>
            <a:ext cx="400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  <a:p>
            <a:r>
              <a:rPr lang="en-IN" dirty="0"/>
              <a:t>1</a:t>
            </a:r>
          </a:p>
          <a:p>
            <a:r>
              <a:rPr lang="en-IN" dirty="0"/>
              <a:t>1</a:t>
            </a:r>
          </a:p>
          <a:p>
            <a:r>
              <a:rPr lang="en-IN" dirty="0"/>
              <a:t>1</a:t>
            </a:r>
          </a:p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5375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C64C3F-DE22-0D40-9310-36D2A0AF0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949"/>
            <a:ext cx="12192000" cy="567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41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000463CF-AF8C-21FB-0D32-387FD280A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5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text and circles&#10;&#10;AI-generated content may be incorrect.">
            <a:extLst>
              <a:ext uri="{FF2B5EF4-FFF2-40B4-BE49-F238E27FC236}">
                <a16:creationId xmlns:a16="http://schemas.microsoft.com/office/drawing/2014/main" id="{85B9D322-C149-4367-BEE4-ABCCF82F0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6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writing on it&#10;&#10;AI-generated content may be incorrect.">
            <a:extLst>
              <a:ext uri="{FF2B5EF4-FFF2-40B4-BE49-F238E27FC236}">
                <a16:creationId xmlns:a16="http://schemas.microsoft.com/office/drawing/2014/main" id="{AEF623FD-6FD6-8F2B-94A1-321D46B3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text and circles&#10;&#10;AI-generated content may be incorrect.">
            <a:extLst>
              <a:ext uri="{FF2B5EF4-FFF2-40B4-BE49-F238E27FC236}">
                <a16:creationId xmlns:a16="http://schemas.microsoft.com/office/drawing/2014/main" id="{48B6EE2F-4860-296D-F0C6-8894B8A0A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2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writing on it&#10;&#10;AI-generated content may be incorrect.">
            <a:extLst>
              <a:ext uri="{FF2B5EF4-FFF2-40B4-BE49-F238E27FC236}">
                <a16:creationId xmlns:a16="http://schemas.microsoft.com/office/drawing/2014/main" id="{3CB9D74E-0B47-AEDF-3E7D-981580C4C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1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writing on it&#10;&#10;AI-generated content may be incorrect.">
            <a:extLst>
              <a:ext uri="{FF2B5EF4-FFF2-40B4-BE49-F238E27FC236}">
                <a16:creationId xmlns:a16="http://schemas.microsoft.com/office/drawing/2014/main" id="{4CA5539D-1435-5880-8ADD-6CB258236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5617A320-7638-D553-D96A-C8350284E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17"/>
            <a:ext cx="12192000" cy="681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54DC4EE5-2E6F-CFCA-E76F-0F7EEDE0F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3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writing on it&#10;&#10;AI-generated content may be incorrect.">
            <a:extLst>
              <a:ext uri="{FF2B5EF4-FFF2-40B4-BE49-F238E27FC236}">
                <a16:creationId xmlns:a16="http://schemas.microsoft.com/office/drawing/2014/main" id="{C07B8D37-E1D4-5BA5-F8AD-CC6113937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96340" cy="6858000"/>
          </a:xfrm>
          <a:prstGeom prst="rect">
            <a:avLst/>
          </a:prstGeom>
        </p:spPr>
      </p:pic>
      <p:pic>
        <p:nvPicPr>
          <p:cNvPr id="5" name="Picture 4" descr="A white board with writing on it&#10;&#10;AI-generated content may be incorrect.">
            <a:extLst>
              <a:ext uri="{FF2B5EF4-FFF2-40B4-BE49-F238E27FC236}">
                <a16:creationId xmlns:a16="http://schemas.microsoft.com/office/drawing/2014/main" id="{11EDE06C-25BC-8F0D-57C6-B34BF5A26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86" y="0"/>
            <a:ext cx="5642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0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22</Words>
  <Application>Microsoft Office PowerPoint</Application>
  <PresentationFormat>Widescreen</PresentationFormat>
  <Paragraphs>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Snega V | AP21110010474</dc:creator>
  <cp:lastModifiedBy>Snega V | AP21110010474</cp:lastModifiedBy>
  <cp:revision>9</cp:revision>
  <dcterms:created xsi:type="dcterms:W3CDTF">2025-03-02T05:38:11Z</dcterms:created>
  <dcterms:modified xsi:type="dcterms:W3CDTF">2025-03-02T14:18:34Z</dcterms:modified>
</cp:coreProperties>
</file>